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5537"/>
            <a:ext cx="18898644" cy="9138406"/>
            <a:chOff x="0" y="875537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875537"/>
              <a:ext cx="18898644" cy="85469"/>
              <a:chOff x="0" y="875537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875537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2192" y="9928474"/>
              <a:ext cx="18614260" cy="85469"/>
              <a:chOff x="142192" y="9928474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2192" y="9928474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10170" y="5405586"/>
              <a:ext cx="9049548" cy="85469"/>
              <a:chOff x="-3810170" y="5405586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3810170" y="5405586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62461" y="5408780"/>
              <a:ext cx="9043160" cy="85469"/>
              <a:chOff x="13662461" y="5408780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662461" y="5408780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903816" y="982296"/>
              <a:ext cx="203278" cy="71455"/>
              <a:chOff x="17903816" y="982296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903816" y="982296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629049" y="5415083"/>
              <a:ext cx="9049548" cy="66476"/>
              <a:chOff x="-3629049" y="5415083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629049" y="5415083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4265" y="1089718"/>
              <a:ext cx="17485048" cy="66476"/>
              <a:chOff x="704265" y="1089718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4265" y="1089718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8894" y="3100808"/>
              <a:ext cx="187272" cy="6713158"/>
              <a:chOff x="698894" y="3100808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98894" y="9742511"/>
                <a:ext cx="187272" cy="71455"/>
                <a:chOff x="698894" y="9742511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98894" y="9742511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98894" y="7525739"/>
                <a:ext cx="187272" cy="260897"/>
                <a:chOff x="698894" y="7525739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698894" y="7525739"/>
                  <a:ext cx="187272" cy="71455"/>
                  <a:chOff x="698894" y="7525739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7525739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698894" y="7715181"/>
                  <a:ext cx="187272" cy="71455"/>
                  <a:chOff x="698894" y="7715181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7715181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698894" y="5313316"/>
                <a:ext cx="187272" cy="260897"/>
                <a:chOff x="698894" y="5313316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698894" y="5313316"/>
                  <a:ext cx="187272" cy="71455"/>
                  <a:chOff x="698894" y="5313316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5313316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698894" y="5502758"/>
                  <a:ext cx="187272" cy="71455"/>
                  <a:chOff x="698894" y="5502758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5502758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698894" y="3100808"/>
                <a:ext cx="187272" cy="260897"/>
                <a:chOff x="698894" y="3100808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698894" y="3100808"/>
                  <a:ext cx="187272" cy="71455"/>
                  <a:chOff x="698894" y="3100808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310080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698894" y="3290250"/>
                  <a:ext cx="187272" cy="71455"/>
                  <a:chOff x="698894" y="3290250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98894" y="3290250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2234071" y="927528"/>
              <a:ext cx="260897" cy="187272"/>
              <a:chOff x="2234071" y="927528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2176163" y="985436"/>
                <a:ext cx="187272" cy="71455"/>
                <a:chOff x="2176163" y="985436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176163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365605" y="985436"/>
                <a:ext cx="187272" cy="71455"/>
                <a:chOff x="2365605" y="985436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365605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807328" y="927528"/>
              <a:ext cx="260897" cy="187272"/>
              <a:chOff x="3807328" y="927528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749420" y="985436"/>
                <a:ext cx="187272" cy="71455"/>
                <a:chOff x="3749420" y="985436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749420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938862" y="985436"/>
                <a:ext cx="187272" cy="71455"/>
                <a:chOff x="3938862" y="985436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938862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380584" y="927528"/>
              <a:ext cx="260897" cy="187272"/>
              <a:chOff x="5380584" y="927528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322676" y="985436"/>
                <a:ext cx="187272" cy="71455"/>
                <a:chOff x="5322676" y="985436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322676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512118" y="985436"/>
                <a:ext cx="187272" cy="71455"/>
                <a:chOff x="5512118" y="985436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512118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953840" y="927528"/>
              <a:ext cx="260897" cy="187272"/>
              <a:chOff x="6953840" y="927528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895932" y="985436"/>
                <a:ext cx="187272" cy="71455"/>
                <a:chOff x="6895932" y="985436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895932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7085374" y="985436"/>
                <a:ext cx="187272" cy="71455"/>
                <a:chOff x="7085374" y="985436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7085374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527096" y="927528"/>
              <a:ext cx="260897" cy="187272"/>
              <a:chOff x="8527096" y="927528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469188" y="985436"/>
                <a:ext cx="187272" cy="71455"/>
                <a:chOff x="8469188" y="985436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469188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658630" y="985436"/>
                <a:ext cx="187272" cy="71455"/>
                <a:chOff x="8658630" y="985436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658630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10100353" y="927528"/>
              <a:ext cx="260897" cy="187272"/>
              <a:chOff x="10100353" y="927528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0042444" y="985436"/>
                <a:ext cx="187272" cy="71455"/>
                <a:chOff x="10042444" y="985436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0042444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0231886" y="985436"/>
                <a:ext cx="187272" cy="71455"/>
                <a:chOff x="10231886" y="985436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0231886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673609" y="927528"/>
              <a:ext cx="260897" cy="187272"/>
              <a:chOff x="11673609" y="927528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615701" y="985436"/>
                <a:ext cx="187272" cy="71455"/>
                <a:chOff x="11615701" y="985436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615701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805143" y="985436"/>
                <a:ext cx="187272" cy="71455"/>
                <a:chOff x="11805143" y="985436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805143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246865" y="927528"/>
              <a:ext cx="260897" cy="187272"/>
              <a:chOff x="13246865" y="927528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3188957" y="985436"/>
                <a:ext cx="187272" cy="71455"/>
                <a:chOff x="13188957" y="985436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188957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378399" y="985436"/>
                <a:ext cx="187272" cy="71455"/>
                <a:chOff x="13378399" y="985436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378399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820121" y="927528"/>
              <a:ext cx="260897" cy="187272"/>
              <a:chOff x="14820121" y="927528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762213" y="985436"/>
                <a:ext cx="187272" cy="71455"/>
                <a:chOff x="14762213" y="985436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762213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951655" y="985436"/>
                <a:ext cx="187272" cy="71455"/>
                <a:chOff x="14951655" y="985436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951655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393377" y="927528"/>
              <a:ext cx="260897" cy="187272"/>
              <a:chOff x="16393377" y="927528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335469" y="985436"/>
                <a:ext cx="187272" cy="71455"/>
                <a:chOff x="16335469" y="985436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335469" y="985436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524911" y="985436"/>
                <a:ext cx="187272" cy="71455"/>
                <a:chOff x="16524911" y="985436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524911" y="985436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885796" y="1113178"/>
              <a:ext cx="17317820" cy="8859916"/>
              <a:chOff x="885796" y="1113178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5796" y="1113178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169" y="3182561"/>
            <a:ext cx="7101160" cy="3091417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3412" y="8351953"/>
            <a:ext cx="3968892" cy="1116130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1430" y="6544145"/>
            <a:ext cx="4666593" cy="907736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12426831" y="6502377"/>
            <a:ext cx="2535372" cy="3162064"/>
            <a:chOff x="12426831" y="6502377"/>
            <a:chExt cx="2535372" cy="3162064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26831" y="6502377"/>
              <a:ext cx="2535372" cy="3162064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9541166" y="6545273"/>
            <a:ext cx="2885665" cy="3116552"/>
            <a:chOff x="9541166" y="6545273"/>
            <a:chExt cx="2885665" cy="311655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1166" y="6545273"/>
              <a:ext cx="2885665" cy="311655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4947321" y="6447537"/>
            <a:ext cx="2905359" cy="3216904"/>
            <a:chOff x="14947321" y="6447537"/>
            <a:chExt cx="2905359" cy="3216904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7321" y="6447537"/>
              <a:ext cx="2905359" cy="3216904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169" y="4493272"/>
            <a:ext cx="8670644" cy="31580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0551" y="573654"/>
            <a:ext cx="16317322" cy="9178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2314064" y="2439022"/>
            <a:ext cx="6171429" cy="5460826"/>
            <a:chOff x="2314064" y="2439022"/>
            <a:chExt cx="6171429" cy="5460826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4064" y="2439022"/>
              <a:ext cx="6171429" cy="546082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3536655" y="2120085"/>
            <a:ext cx="1015282" cy="1015282"/>
            <a:chOff x="3536655" y="2120085"/>
            <a:chExt cx="1015282" cy="101528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6655" y="2120085"/>
              <a:ext cx="1015282" cy="101528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9142857" y="3273664"/>
            <a:ext cx="6171429" cy="3738387"/>
            <a:chOff x="9142857" y="3273664"/>
            <a:chExt cx="6171429" cy="373838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3273664"/>
              <a:ext cx="6171429" cy="3738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4010061" y="3683563"/>
            <a:ext cx="10265593" cy="2918589"/>
            <a:chOff x="4010061" y="3683563"/>
            <a:chExt cx="10265593" cy="291858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5782" y="3409284"/>
              <a:ext cx="5390045" cy="3019996"/>
            </a:xfrm>
            <a:prstGeom prst="rect">
              <a:avLst/>
            </a:prstGeom>
          </p:spPr>
        </p:pic>
        <p:grpSp>
          <p:nvGrpSpPr>
            <p:cNvPr id="1053" name="그룹 1053"/>
            <p:cNvGrpSpPr/>
            <p:nvPr/>
          </p:nvGrpSpPr>
          <p:grpSpPr>
            <a:xfrm>
              <a:off x="8104225" y="4145009"/>
              <a:ext cx="6171429" cy="2455759"/>
              <a:chOff x="8104225" y="4145009"/>
              <a:chExt cx="6171429" cy="2455759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04225" y="4145009"/>
                <a:ext cx="6171429" cy="24557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7460317"/>
            <a:ext cx="12370746" cy="2000000"/>
            <a:chOff x="596825" y="7460317"/>
            <a:chExt cx="12370746" cy="200000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25" y="7460317"/>
              <a:ext cx="12370746" cy="2000000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9621" y="4140875"/>
            <a:ext cx="14295125" cy="25455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7460317"/>
            <a:ext cx="12370746" cy="2000000"/>
            <a:chOff x="596825" y="7460317"/>
            <a:chExt cx="12370746" cy="2000000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25" y="7460317"/>
              <a:ext cx="12370746" cy="2000000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44886" y="2433034"/>
            <a:ext cx="7725879" cy="5419646"/>
            <a:chOff x="1044886" y="2433034"/>
            <a:chExt cx="7725879" cy="5419646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886" y="2433034"/>
              <a:ext cx="7725879" cy="541964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9536342" y="2433034"/>
            <a:ext cx="7725879" cy="5419646"/>
            <a:chOff x="9536342" y="2433034"/>
            <a:chExt cx="7725879" cy="5419646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6342" y="2433034"/>
              <a:ext cx="7725879" cy="5419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98042" y="3434191"/>
            <a:ext cx="4871517" cy="3417333"/>
            <a:chOff x="1098042" y="3434191"/>
            <a:chExt cx="4871517" cy="3417333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042" y="3434191"/>
              <a:ext cx="4871517" cy="341733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2505596" y="3434191"/>
            <a:ext cx="4871517" cy="3417333"/>
            <a:chOff x="12505596" y="3434191"/>
            <a:chExt cx="4871517" cy="341733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5596" y="3434191"/>
              <a:ext cx="4871517" cy="3417333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3834546" y="2355228"/>
            <a:ext cx="10244529" cy="5575259"/>
            <a:chOff x="3834546" y="2355228"/>
            <a:chExt cx="10244529" cy="5575259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4546" y="2355228"/>
              <a:ext cx="10244529" cy="5575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6835177" y="2275407"/>
            <a:ext cx="4615360" cy="3980748"/>
            <a:chOff x="6835177" y="2275407"/>
            <a:chExt cx="4615360" cy="398074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5177" y="2275407"/>
              <a:ext cx="4615360" cy="3980748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3364" y="7115502"/>
            <a:ext cx="13010860" cy="2552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5583" y="2476201"/>
            <a:ext cx="10504426" cy="573933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443522" y="2727738"/>
            <a:ext cx="6863677" cy="4830238"/>
            <a:chOff x="10443522" y="2727738"/>
            <a:chExt cx="6863677" cy="4830238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3522" y="2727738"/>
              <a:ext cx="6863677" cy="4830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0384" y="2476200"/>
            <a:ext cx="12241893" cy="5883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169822" y="2050478"/>
            <a:ext cx="8876302" cy="6769475"/>
            <a:chOff x="1169822" y="2050478"/>
            <a:chExt cx="8876302" cy="6769475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22" y="2050478"/>
              <a:ext cx="8876302" cy="6769475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938723" y="4469904"/>
            <a:ext cx="6406053" cy="1930624"/>
            <a:chOff x="10938723" y="4469904"/>
            <a:chExt cx="6406053" cy="1930624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38723" y="4469904"/>
              <a:ext cx="6406053" cy="1930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101" y="2221659"/>
            <a:ext cx="10683241" cy="5842397"/>
            <a:chOff x="742101" y="2221659"/>
            <a:chExt cx="10683241" cy="5842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101" y="2221659"/>
              <a:ext cx="10683241" cy="5842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1" name="그룹 1021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0" name="그룹 1030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2" name="그룹 1042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5" name="그룹 1045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5" name="Object 1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그룹 1048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50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1" name="그룹 1051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2326239" y="2057143"/>
            <a:ext cx="4884245" cy="6171429"/>
            <a:chOff x="12326239" y="2057143"/>
            <a:chExt cx="4884245" cy="6171429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6239" y="2057143"/>
              <a:ext cx="4884245" cy="617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9578131" y="6335067"/>
            <a:ext cx="1368805" cy="1385344"/>
            <a:chOff x="9578131" y="6335067"/>
            <a:chExt cx="1368805" cy="1385344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8131" y="6335067"/>
              <a:ext cx="1368805" cy="1385344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9676234" y="5043543"/>
            <a:ext cx="4927916" cy="198628"/>
            <a:chOff x="9676234" y="5043543"/>
            <a:chExt cx="4927916" cy="198628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60000">
              <a:off x="9676234" y="5043543"/>
              <a:ext cx="4927916" cy="19862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0264499" y="7513982"/>
            <a:ext cx="4927916" cy="198628"/>
            <a:chOff x="10264499" y="7513982"/>
            <a:chExt cx="4927916" cy="198628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0000">
              <a:off x="10264499" y="7513982"/>
              <a:ext cx="4927916" cy="198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신승희</cp:lastModifiedBy>
  <cp:revision>2</cp:revision>
  <dcterms:created xsi:type="dcterms:W3CDTF">2022-10-01T08:05:21Z</dcterms:created>
  <dcterms:modified xsi:type="dcterms:W3CDTF">2022-09-30T23:06:31Z</dcterms:modified>
</cp:coreProperties>
</file>